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8" r:id="rId4"/>
    <p:sldId id="259" r:id="rId5"/>
    <p:sldId id="261" r:id="rId6"/>
    <p:sldId id="275" r:id="rId7"/>
    <p:sldId id="278" r:id="rId8"/>
    <p:sldId id="276" r:id="rId9"/>
    <p:sldId id="277" r:id="rId10"/>
    <p:sldId id="279" r:id="rId11"/>
    <p:sldId id="280" r:id="rId12"/>
    <p:sldId id="281" r:id="rId13"/>
    <p:sldId id="257" r:id="rId14"/>
    <p:sldId id="282" r:id="rId15"/>
    <p:sldId id="260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31"/>
    <p:restoredTop sz="94619"/>
  </p:normalViewPr>
  <p:slideViewPr>
    <p:cSldViewPr snapToGrid="0" snapToObjects="1">
      <p:cViewPr varScale="1">
        <p:scale>
          <a:sx n="148" d="100"/>
          <a:sy n="148" d="100"/>
        </p:scale>
        <p:origin x="3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FAF8-0AB2-9F46-BABB-CC631AFABDA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75EC-9172-C940-B330-6076E3535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6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9682" y="3521561"/>
            <a:ext cx="678361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4400" dirty="0">
                <a:latin typeface="Georgia"/>
                <a:cs typeface="Georgia"/>
              </a:rPr>
              <a:t>Planning Actions for Continuous Improvement in </a:t>
            </a:r>
            <a:r>
              <a:rPr lang="en-US" sz="4400" dirty="0" err="1">
                <a:latin typeface="Georgia"/>
                <a:cs typeface="Georgia"/>
              </a:rPr>
              <a:t>Taskstream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Summer 2020 Workshop: </a:t>
            </a:r>
            <a:r>
              <a:rPr lang="en-US" sz="1600" dirty="0" err="1">
                <a:latin typeface="Arial"/>
                <a:cs typeface="Arial"/>
              </a:rPr>
              <a:t>Taskstream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>
                <a:latin typeface="Arial"/>
                <a:cs typeface="Arial"/>
              </a:rPr>
              <a:t>Series #8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presented by: Mary Elizabeth Spence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July 27, 2020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7" name="Picture 16" descr="student-un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52" y="350264"/>
            <a:ext cx="6698244" cy="3003633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80CEF-44BD-9B4B-A02B-D0194ABDB83D}"/>
              </a:ext>
            </a:extLst>
          </p:cNvPr>
          <p:cNvSpPr/>
          <p:nvPr/>
        </p:nvSpPr>
        <p:spPr>
          <a:xfrm>
            <a:off x="259746" y="297882"/>
            <a:ext cx="2547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AC453-9DEC-0C48-AA09-A11B75FDB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21212"/>
            <a:ext cx="8229600" cy="41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80CEF-44BD-9B4B-A02B-D0194ABDB83D}"/>
              </a:ext>
            </a:extLst>
          </p:cNvPr>
          <p:cNvSpPr/>
          <p:nvPr/>
        </p:nvSpPr>
        <p:spPr>
          <a:xfrm>
            <a:off x="259746" y="297882"/>
            <a:ext cx="2547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8B0C0-BE1C-0342-8535-E92B96989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63" y="1221212"/>
            <a:ext cx="7198508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4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80CEF-44BD-9B4B-A02B-D0194ABDB83D}"/>
              </a:ext>
            </a:extLst>
          </p:cNvPr>
          <p:cNvSpPr/>
          <p:nvPr/>
        </p:nvSpPr>
        <p:spPr>
          <a:xfrm>
            <a:off x="259746" y="297882"/>
            <a:ext cx="2547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BC22D-3C0D-6A43-9594-D779DC361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48" y="1221212"/>
            <a:ext cx="7074138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746" y="297882"/>
            <a:ext cx="5863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 Reporting Tips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Recommendations, Plans for Action and Faculty Involvement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199" y="1310523"/>
            <a:ext cx="83578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-For best practice, the Action Plan should be tied directly to the results of the Assessment Findings. Findings most often fall into 3 “buckets:” </a:t>
            </a:r>
          </a:p>
          <a:p>
            <a:r>
              <a:rPr lang="en-US" sz="1200" dirty="0"/>
              <a:t>   1.) Assessment process and student learning is deemed “good” by faculty and leaders and no action needs to be taken at this time. Please articulate this in the Action Plan.</a:t>
            </a:r>
          </a:p>
          <a:p>
            <a:r>
              <a:rPr lang="en-US" sz="1200" dirty="0"/>
              <a:t>   2.) Student learning is deemed poor and the Action Plan details how this will be addressed.</a:t>
            </a:r>
          </a:p>
          <a:p>
            <a:r>
              <a:rPr lang="en-US" sz="1200" dirty="0"/>
              <a:t>   3.) Nothing of note can be taken away from the Findings, because the process is poor, and the Action Plan details how this will be  corrected or changed.</a:t>
            </a:r>
          </a:p>
          <a:p>
            <a:endParaRPr lang="en-US" sz="1200" dirty="0"/>
          </a:p>
          <a:p>
            <a:r>
              <a:rPr lang="en-US" sz="1200" dirty="0"/>
              <a:t>-Please identify faculty directly involved in the Action going to be taken. Be as specific as possible. * Please provide more information than simply stating "faculty." </a:t>
            </a:r>
          </a:p>
          <a:p>
            <a:endParaRPr lang="en-US" sz="1200" dirty="0"/>
          </a:p>
          <a:p>
            <a:r>
              <a:rPr lang="en-US" sz="1200" dirty="0"/>
              <a:t>-Please refer to the graphic below for “Exemplary” action plan reporting suggestions (For the Peer Review rubric in totality, please see attachment to this email.):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DDAC8-9C07-484A-90E6-52083B877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545" y="3617724"/>
            <a:ext cx="2600744" cy="23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496" y="297882"/>
            <a:ext cx="9050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Century Gothic"/>
                <a:cs typeface="Century Gothic"/>
              </a:rPr>
              <a:t>Status Report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The Status Report is an update of the progress of the previous year’s Actions.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BAA56-36AD-D74A-ACC6-CDDFC3362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72178"/>
            <a:ext cx="845312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746" y="297882"/>
            <a:ext cx="6346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Century Gothic"/>
                <a:cs typeface="Century Gothic"/>
              </a:rPr>
              <a:t>Status Report Reporting Tips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Status of Previous Year’s Action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199" y="1310523"/>
            <a:ext cx="83578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-The Status Report is where an update on the actions taken from the previous year’s plan should be documented. The three “buckets” of an Action Plan are detailed again below.</a:t>
            </a:r>
          </a:p>
          <a:p>
            <a:endParaRPr lang="en-US" sz="1300" dirty="0"/>
          </a:p>
          <a:p>
            <a:r>
              <a:rPr lang="en-US" sz="1300" dirty="0"/>
              <a:t>-Please refer to the graphic below for “Exemplary” assessment findings reporting suggestions (For the Peer Review rubric in totality, please see attachment to this email.):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D4158-8EB0-9E4C-9764-BAC8899DA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369" y="2403130"/>
            <a:ext cx="3185262" cy="3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Session Q &amp; 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5C09-7306-794E-A3FF-BD090A2D7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634" y="944213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6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/>
                <a:cs typeface="Arial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 Help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60D41-8D85-A544-BBBA-C40FD50E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33" y="1760041"/>
            <a:ext cx="4365098" cy="76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FF3B0-AAF4-CC4B-A67C-8611F2B3C426}"/>
              </a:ext>
            </a:extLst>
          </p:cNvPr>
          <p:cNvSpPr txBox="1"/>
          <p:nvPr/>
        </p:nvSpPr>
        <p:spPr>
          <a:xfrm>
            <a:off x="1969683" y="836711"/>
            <a:ext cx="680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“after hours” assistance, </a:t>
            </a:r>
            <a:r>
              <a:rPr lang="en-US" dirty="0" err="1"/>
              <a:t>Taskstream</a:t>
            </a:r>
            <a:r>
              <a:rPr lang="en-US" dirty="0"/>
              <a:t> has a number of great resources including contact by email and phone and a substantial set of guides. All can be accessed by clicking “? Help”: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CD2FC-6CD8-3E4C-88DB-2ADF2F271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409" y="2575869"/>
            <a:ext cx="5520946" cy="4161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E0FFA6B-4247-A443-9C1D-5C537DE82F77}"/>
              </a:ext>
            </a:extLst>
          </p:cNvPr>
          <p:cNvSpPr/>
          <p:nvPr/>
        </p:nvSpPr>
        <p:spPr>
          <a:xfrm>
            <a:off x="4109013" y="1760041"/>
            <a:ext cx="694481" cy="4970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45" y="989104"/>
            <a:ext cx="47051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Welcome and thank you for participating in our Summer Workshop Series!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will be muted upon entry to the workshop, so please introduce yourself via the Chat feature by clicking “Chat.”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Georgia"/>
                <a:cs typeface="Georgia"/>
              </a:rPr>
              <a:t>Workshop Procedures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29965" cy="625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8F4E1-D15F-5540-8431-9FE490FD4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57" y="3357680"/>
            <a:ext cx="3614718" cy="8391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BB3A8B-E82B-6640-AF90-68DB4FAD96C2}"/>
              </a:ext>
            </a:extLst>
          </p:cNvPr>
          <p:cNvSpPr/>
          <p:nvPr/>
        </p:nvSpPr>
        <p:spPr>
          <a:xfrm>
            <a:off x="2356337" y="3163534"/>
            <a:ext cx="855786" cy="1232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A0EAA-CE7D-7644-8B46-4954591DDEAA}"/>
              </a:ext>
            </a:extLst>
          </p:cNvPr>
          <p:cNvSpPr txBox="1"/>
          <p:nvPr/>
        </p:nvSpPr>
        <p:spPr>
          <a:xfrm>
            <a:off x="259745" y="4465850"/>
            <a:ext cx="470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window to the right will appear where you can add your introduction: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DB934-FF64-EE4B-A619-6FEA8A54C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497" y="638908"/>
            <a:ext cx="2527300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E8258-B7FF-A346-B174-70F76E2E6DF0}"/>
              </a:ext>
            </a:extLst>
          </p:cNvPr>
          <p:cNvCxnSpPr>
            <a:cxnSpLocks/>
          </p:cNvCxnSpPr>
          <p:nvPr/>
        </p:nvCxnSpPr>
        <p:spPr>
          <a:xfrm>
            <a:off x="4712678" y="4982310"/>
            <a:ext cx="11546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F06AA2-5AFF-DB4C-9D64-6A23C8DEDF91}"/>
              </a:ext>
            </a:extLst>
          </p:cNvPr>
          <p:cNvSpPr txBox="1"/>
          <p:nvPr/>
        </p:nvSpPr>
        <p:spPr>
          <a:xfrm>
            <a:off x="259745" y="5173736"/>
            <a:ext cx="847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have questions during the session, please add them to the Chat box and at the conclusion of our time we will include them in the Q and A.</a:t>
            </a:r>
          </a:p>
        </p:txBody>
      </p:sp>
    </p:spTree>
    <p:extLst>
      <p:ext uri="{BB962C8B-B14F-4D97-AF65-F5344CB8AC3E}">
        <p14:creationId xmlns:p14="http://schemas.microsoft.com/office/powerpoint/2010/main" val="421569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9682" y="990269"/>
            <a:ext cx="6783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Attendees will be able to: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Create “New Operational Plan” in </a:t>
            </a:r>
            <a:r>
              <a:rPr lang="en-US" dirty="0" err="1"/>
              <a:t>Taskstream</a:t>
            </a:r>
            <a:r>
              <a:rPr lang="en-US" dirty="0"/>
              <a:t> per Annual Cycle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Accurately and thoroughly report all aspects of action planning, including:</a:t>
            </a:r>
            <a:endParaRPr lang="en-US" sz="2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Action Summary</a:t>
            </a:r>
            <a:endParaRPr lang="en-US" sz="2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Implementation Timeline</a:t>
            </a:r>
            <a:endParaRPr lang="en-US" sz="2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Responsible Personnel</a:t>
            </a:r>
            <a:endParaRPr lang="en-US" sz="2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Priority Level to Leadership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Georgia"/>
              </a:rPr>
              <a:t>Workshop Agenda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066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Welcome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screen will show any Programs that you have access to view/edit.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3A595-D839-AB48-93E5-98A62E803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9" y="1164469"/>
            <a:ext cx="8549195" cy="4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748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Workspace Landing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initial screen you will see when you select a Workspace.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79DBF-81D3-1D4F-A06D-2D811BC2CC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90"/>
          <a:stretch/>
        </p:blipFill>
        <p:spPr>
          <a:xfrm>
            <a:off x="0" y="1268279"/>
            <a:ext cx="9144000" cy="46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374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“Action Plan” on the Left Toolbar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184A3-0BCA-7844-BA25-010B56D23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04" y="1221212"/>
            <a:ext cx="8145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374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“Action Plan” on the Left Toolbar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F4D53-07D1-2A4A-8928-7C9CBAB76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7" y="1233860"/>
            <a:ext cx="82905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110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are associated with Measures entered in the Assessment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19ADD-703E-3945-B121-31B9974D9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53" y="1222471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80CEF-44BD-9B4B-A02B-D0194ABDB83D}"/>
              </a:ext>
            </a:extLst>
          </p:cNvPr>
          <p:cNvSpPr/>
          <p:nvPr/>
        </p:nvSpPr>
        <p:spPr>
          <a:xfrm>
            <a:off x="259746" y="297882"/>
            <a:ext cx="6777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Action Plan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the steps below to choose the applicable Outcomes by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168B1-7B1F-A049-939B-05117BF5F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53" y="122121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694</Words>
  <Application>Microsoft Macintosh PowerPoint</Application>
  <PresentationFormat>On-screen Show (4:3)</PresentationFormat>
  <Paragraphs>111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Microsoft Office User</cp:lastModifiedBy>
  <cp:revision>44</cp:revision>
  <cp:lastPrinted>2013-08-23T22:03:43Z</cp:lastPrinted>
  <dcterms:created xsi:type="dcterms:W3CDTF">2013-08-23T15:55:02Z</dcterms:created>
  <dcterms:modified xsi:type="dcterms:W3CDTF">2020-07-27T14:15:27Z</dcterms:modified>
</cp:coreProperties>
</file>